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tableStyles" Target="tableStyles.xml" /><Relationship Id="rId5" Type="http://schemas.openxmlformats.org/officeDocument/2006/relationships/slide" Target="slides/slide4.xml" /><Relationship Id="rId10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viewProps" Target="viewProps.xml" /></Relationships>
</file>

<file path=ppt/media/image1.jpeg>
</file>

<file path=ppt/media/image2.jpeg>
</file>

<file path=ppt/media/image3.jpeg>
</file>

<file path=ppt/media/image4.pn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70120-CDFC-48DE-A6EA-6DEEDD0E436A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6592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F5BA7-0A17-4D30-9B66-E29324151C73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080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BB1B-D40A-4DB9-B3DE-BAAE675B83CD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112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9FAAF-C467-4C93-8ECD-39AF5A14D498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951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7E480-B2BA-4553-A144-61E7F75833ED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836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E682A-6B53-4B08-AE4D-4C5E659103CC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784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9F0F6-BEBB-4894-ABB2-75C5CBE0DDB9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1172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9E5F-17D9-4A30-9DA3-64E46A6DF111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9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AC5F0-3BC3-4718-BCCA-24B5655EC864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786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8BD81-465B-40F2-9A54-9DF3B12AF598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56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B3CEF-64EF-4C43-9530-8E9CBFD2CAD1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930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B70A3DFD-A535-46B2-84C1-61DC8B16A904}" type="datetimeFigureOut">
              <a:rPr lang="en-US" dirty="0"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196A61CA-0502-4EE4-9724-96EA822543E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0252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0">
          <p15:clr>
            <a:srgbClr val="F26B43"/>
          </p15:clr>
        </p15:guide>
        <p15:guide id="2" pos="3840">
          <p15:clr>
            <a:srgbClr val="F26B43"/>
          </p15:clr>
        </p15:guide>
        <p15:guide id="3" pos="7200">
          <p15:clr>
            <a:srgbClr val="F26B43"/>
          </p15:clr>
        </p15:guide>
        <p15:guide id="4" pos="6720">
          <p15:clr>
            <a:srgbClr val="F26B43"/>
          </p15:clr>
        </p15:guide>
        <p15:guide id="16" pos="480">
          <p15:clr>
            <a:srgbClr val="F26B43"/>
          </p15:clr>
        </p15:guide>
        <p15:guide id="23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 /><Relationship Id="rId2" Type="http://schemas.openxmlformats.org/officeDocument/2006/relationships/video" Target="../media/media1.mp4" /><Relationship Id="rId1" Type="http://schemas.microsoft.com/office/2007/relationships/media" Target="../media/media1.mp4" /><Relationship Id="rId4" Type="http://schemas.openxmlformats.org/officeDocument/2006/relationships/image" Target="../media/image1.jpeg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lexicocientifico.net/fisica/optica-moderna-fotografia-como-entender-mejor-tu-camara/" TargetMode="External" /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Obturador de la cámara">
            <a:extLst>
              <a:ext uri="{FF2B5EF4-FFF2-40B4-BE49-F238E27FC236}">
                <a16:creationId xmlns:a16="http://schemas.microsoft.com/office/drawing/2014/main" id="{3A30D68F-CA12-FBFF-CDEE-764598593F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4773" b="14773"/>
          <a:stretch/>
        </p:blipFill>
        <p:spPr>
          <a:xfrm>
            <a:off x="1524016" y="857258"/>
            <a:ext cx="9143985" cy="514349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194215" y="2570826"/>
            <a:ext cx="3503489" cy="471377"/>
          </a:xfrm>
        </p:spPr>
        <p:txBody>
          <a:bodyPr>
            <a:normAutofit/>
          </a:bodyPr>
          <a:lstStyle/>
          <a:p>
            <a:pPr algn="ctr"/>
            <a:r>
              <a:rPr lang="es-ES" dirty="0">
                <a:solidFill>
                  <a:srgbClr val="FFFF00"/>
                </a:solidFill>
              </a:rPr>
              <a:t>CÁMARA FOTOGRÁFICA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194215" y="3741730"/>
            <a:ext cx="3503489" cy="1036091"/>
          </a:xfrm>
        </p:spPr>
        <p:txBody>
          <a:bodyPr vert="horz" lIns="68580" tIns="34290" rIns="68580" bIns="34290" rtlCol="0" anchor="t">
            <a:normAutofit/>
          </a:bodyPr>
          <a:lstStyle/>
          <a:p>
            <a:pPr algn="ctr"/>
            <a:r>
              <a:rPr lang="es-ES" dirty="0">
                <a:solidFill>
                  <a:srgbClr val="FFFF00"/>
                </a:solidFill>
              </a:rPr>
              <a:t>John Axel Estrada Bautista</a:t>
            </a:r>
          </a:p>
          <a:p>
            <a:pPr algn="ctr"/>
            <a:r>
              <a:rPr lang="es-ES" dirty="0">
                <a:solidFill>
                  <a:srgbClr val="FFFF00"/>
                </a:solidFill>
              </a:rPr>
              <a:t>Facultad de Ciencias de la Universidad Nacional Autónoma de México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93547-2B44-97FB-DD9A-D1F1500D5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1968" y="172964"/>
            <a:ext cx="6928826" cy="643169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SISTEMA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ÓPTICO</a:t>
            </a:r>
            <a:endParaRPr lang="es-ES" dirty="0">
              <a:solidFill>
                <a:srgbClr val="00B05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F07C0-94BA-9D55-D0F8-DD3B31198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7156E-175E-4DBA-9D21-B772C320F342}" type="datetime1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4F956-C3D7-DCF2-EC61-07010DFFE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3F634-2BEF-99BB-6606-01D20E125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974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1DD1A3-0207-389C-630B-924638ADD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494" y="153734"/>
            <a:ext cx="6928826" cy="643169"/>
          </a:xfrm>
        </p:spPr>
        <p:txBody>
          <a:bodyPr/>
          <a:lstStyle/>
          <a:p>
            <a:r>
              <a:rPr lang="es-ES" sz="3600" dirty="0">
                <a:solidFill>
                  <a:srgbClr val="FF0000"/>
                </a:solidFill>
              </a:rPr>
              <a:t>TIPOS DE LENTES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EF09CC-1BCE-8DF4-FB8E-BDE179D1C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0FD5-E057-4680-9DFC-99514A31B650}" type="datetime1">
              <a:t>5/22/2024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6B20D7B-5DE4-6136-45DB-65AF95A43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37E4AF-E799-62FD-13D1-8DE2D4A98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200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5F82E7-0414-7420-3E1B-8DAD8155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034" y="6218727"/>
            <a:ext cx="5588497" cy="643169"/>
          </a:xfrm>
        </p:spPr>
        <p:txBody>
          <a:bodyPr/>
          <a:lstStyle/>
          <a:p>
            <a:r>
              <a:rPr lang="es-ES" dirty="0">
                <a:solidFill>
                  <a:srgbClr val="002060"/>
                </a:solidFill>
              </a:rPr>
              <a:t>Abertura Y PROFUNDIDAD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F5D7D3-9CFD-2CA4-3683-855029030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8168D-BDF7-4866-8B3E-68812D6B49F6}" type="datetime1">
              <a:t>5/22/2024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BF8E5F-6E29-7378-D09C-F3011D61A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BF0940-3E3B-ED1D-8EB1-249C1E31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441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2C1896-524A-C743-C882-3FB6AFEF4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5530A-1F01-484B-B447-2A68305348E0}" type="datetime1">
              <a:t>5/22/2024</a:t>
            </a:fld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F455A87-AE95-3809-9483-9A7A0D59E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5</a:t>
            </a:fld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EE3BB3B-218E-2B11-C306-F006E073A51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878792" y="1993001"/>
            <a:ext cx="3610785" cy="2453436"/>
          </a:xfrm>
        </p:spPr>
        <p:txBody>
          <a:bodyPr/>
          <a:lstStyle/>
          <a:p>
            <a:pPr algn="ctr"/>
            <a:r>
              <a:rPr lang="es-ES" sz="4000" dirty="0">
                <a:solidFill>
                  <a:srgbClr val="FFC000"/>
                </a:solidFill>
              </a:rPr>
              <a:t>ENFOQUE</a:t>
            </a:r>
            <a:br>
              <a:rPr lang="es-ES" sz="4000" dirty="0">
                <a:solidFill>
                  <a:srgbClr val="FFC000"/>
                </a:solidFill>
              </a:rPr>
            </a:br>
            <a:r>
              <a:rPr lang="es-ES" sz="4000" dirty="0"/>
              <a:t> </a:t>
            </a:r>
            <a:r>
              <a:rPr lang="es-ES" sz="4000" dirty="0">
                <a:solidFill>
                  <a:srgbClr val="FF0000"/>
                </a:solidFill>
              </a:rPr>
              <a:t>Y </a:t>
            </a:r>
            <a:br>
              <a:rPr lang="es-ES" sz="4000" dirty="0"/>
            </a:br>
            <a:r>
              <a:rPr lang="es-ES" sz="4000" dirty="0">
                <a:solidFill>
                  <a:srgbClr val="FFC000"/>
                </a:solidFill>
              </a:rPr>
              <a:t>NITIDEZ</a:t>
            </a:r>
            <a:endParaRPr lang="es-ES" sz="4000" dirty="0"/>
          </a:p>
        </p:txBody>
      </p:sp>
      <p:pic>
        <p:nvPicPr>
          <p:cNvPr id="8" name="Imagen 7" descr="Diagrama&#10;&#10;Descripción generada automáticamente">
            <a:extLst>
              <a:ext uri="{FF2B5EF4-FFF2-40B4-BE49-F238E27FC236}">
                <a16:creationId xmlns:a16="http://schemas.microsoft.com/office/drawing/2014/main" id="{8C029768-C9F2-203A-5A77-BF722811C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0" y="-8625"/>
            <a:ext cx="7244982" cy="6860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268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8A6FA06-D733-7E8F-05E9-DE3AF69184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7712" y="1712484"/>
            <a:ext cx="7714388" cy="3273335"/>
          </a:xfrm>
        </p:spPr>
        <p:txBody>
          <a:bodyPr/>
          <a:lstStyle/>
          <a:p>
            <a:r>
              <a:rPr lang="en-US" sz="2000" b="0" dirty="0">
                <a:ea typeface="+mj-lt"/>
                <a:cs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 Secretos de óptica y fotografía:domina tu cámara (lexicocientifico.net)</a:t>
            </a:r>
            <a:br>
              <a:rPr lang="en-US" sz="2000" b="0" dirty="0">
                <a:ea typeface="+mj-lt"/>
                <a:cs typeface="+mj-lt"/>
              </a:rPr>
            </a:br>
            <a:r>
              <a:rPr lang="en-US" sz="2000" b="0" dirty="0">
                <a:ea typeface="+mj-lt"/>
                <a:cs typeface="+mj-lt"/>
              </a:rPr>
              <a:t>2. </a:t>
            </a:r>
            <a:r>
              <a:rPr lang="en-US" sz="2000" b="0" err="1">
                <a:ea typeface="+mj-lt"/>
                <a:cs typeface="+mj-lt"/>
              </a:rPr>
              <a:t>ÓpticS.HECHt</a:t>
            </a:r>
            <a:r>
              <a:rPr lang="en-US" sz="2000" b="0" dirty="0">
                <a:ea typeface="+mj-lt"/>
                <a:cs typeface="+mj-lt"/>
              </a:rPr>
              <a:t> </a:t>
            </a:r>
            <a:r>
              <a:rPr lang="en-US" sz="2000" b="0" err="1">
                <a:ea typeface="+mj-lt"/>
                <a:cs typeface="+mj-lt"/>
              </a:rPr>
              <a:t>eugene.tercera</a:t>
            </a:r>
            <a:r>
              <a:rPr lang="en-US" sz="2000" b="0" dirty="0">
                <a:ea typeface="+mj-lt"/>
                <a:cs typeface="+mj-lt"/>
              </a:rPr>
              <a:t> </a:t>
            </a:r>
            <a:r>
              <a:rPr lang="en-US" sz="2000" b="0" err="1">
                <a:ea typeface="+mj-lt"/>
                <a:cs typeface="+mj-lt"/>
              </a:rPr>
              <a:t>edición</a:t>
            </a:r>
            <a:r>
              <a:rPr lang="en-US" sz="2000" b="0" dirty="0">
                <a:ea typeface="+mj-lt"/>
                <a:cs typeface="+mj-lt"/>
              </a:rPr>
              <a:t>. CAPITULO 5.PAGS 151-241.</a:t>
            </a:r>
            <a:br>
              <a:rPr lang="en-US" b="0" dirty="0">
                <a:ea typeface="+mj-lt"/>
                <a:cs typeface="+mj-lt"/>
              </a:rPr>
            </a:br>
            <a:endParaRPr lang="en-US" b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30D6A78A-4E22-83AB-1441-F56042C6EE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4712" y="1051164"/>
            <a:ext cx="2057076" cy="56493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 dirty="0"/>
              <a:t>Bibliografia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8BCFB1-4C8B-E694-27AB-B1E37514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08DDC-A8AF-4575-84A1-28E39E4B7DEC}" type="datetime1">
              <a:t>5/22/2024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9E6590-7ABC-203D-341F-9F91CE1F0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4F998-4B7D-8EB6-7CAE-FF91D7C96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A61CA-0502-4EE4-9724-96EA822543E5}" type="slidenum">
              <a:rPr lang="en-US" dirty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732533"/>
      </p:ext>
    </p:extLst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PortalVTI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PortalVTI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Portal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E3A4BB4D-5227-4A6D-99D3-DBAB0FE4C68F}" vid="{BE515EFD-5A7A-4BFE-BE06-A21DB8499C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6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7" baseType="lpstr">
      <vt:lpstr>PortalVTI</vt:lpstr>
      <vt:lpstr>CÁMARA FOTOGRÁFICA</vt:lpstr>
      <vt:lpstr>SISTEMA ÓPTICO</vt:lpstr>
      <vt:lpstr>TIPOS DE LENTES</vt:lpstr>
      <vt:lpstr>Abertura Y PROFUNDIDAD</vt:lpstr>
      <vt:lpstr>ENFOQUE  Y  NITIDEZ</vt:lpstr>
      <vt:lpstr>1. Secretos de óptica y fotografía:domina tu cámara (lexicocientifico.net) 2. ÓpticS.HECHt eugene.tercera edición. CAPITULO 5.PAGS 151-241.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 </dc:title>
  <dc:creator/>
  <cp:lastModifiedBy>John Estrada</cp:lastModifiedBy>
  <cp:revision>154</cp:revision>
  <dcterms:created xsi:type="dcterms:W3CDTF">2024-05-23T00:37:12Z</dcterms:created>
  <dcterms:modified xsi:type="dcterms:W3CDTF">2024-05-23T02:15:09Z</dcterms:modified>
</cp:coreProperties>
</file>